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D6F"/>
    <a:srgbClr val="F4F4F4"/>
    <a:srgbClr val="007A78"/>
    <a:srgbClr val="7030A0"/>
    <a:srgbClr val="C88820"/>
    <a:srgbClr val="2E75B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3E76FE-DECA-4369-991C-5B675BB5B1B3}" v="89" dt="2026-06-29T11:42:44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napToObjects="1">
      <p:cViewPr>
        <p:scale>
          <a:sx n="33" d="100"/>
          <a:sy n="33" d="100"/>
        </p:scale>
        <p:origin x="-1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mith" userId="78cd9e265c27e83c" providerId="LiveId" clId="{29325D3C-9687-49D6-9521-26DA81B203D2}"/>
    <pc:docChg chg="undo custSel addSld delSld modSld">
      <pc:chgData name="Daniel Smith" userId="78cd9e265c27e83c" providerId="LiveId" clId="{29325D3C-9687-49D6-9521-26DA81B203D2}" dt="2026-06-29T11:44:55.482" v="4737" actId="20577"/>
      <pc:docMkLst>
        <pc:docMk/>
      </pc:docMkLst>
      <pc:sldChg chg="addSp delSp modSp mod">
        <pc:chgData name="Daniel Smith" userId="78cd9e265c27e83c" providerId="LiveId" clId="{29325D3C-9687-49D6-9521-26DA81B203D2}" dt="2026-06-29T11:44:55.482" v="4737" actId="20577"/>
        <pc:sldMkLst>
          <pc:docMk/>
          <pc:sldMk cId="0" sldId="260"/>
        </pc:sldMkLst>
        <pc:spChg chg="mod">
          <ac:chgData name="Daniel Smith" userId="78cd9e265c27e83c" providerId="LiveId" clId="{29325D3C-9687-49D6-9521-26DA81B203D2}" dt="2026-06-26T21:44:11.623" v="3208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Daniel Smith" userId="78cd9e265c27e83c" providerId="LiveId" clId="{29325D3C-9687-49D6-9521-26DA81B203D2}" dt="2026-06-29T11:44:04.772" v="4728" actId="57"/>
          <ac:spMkLst>
            <pc:docMk/>
            <pc:sldMk cId="0" sldId="260"/>
            <ac:spMk id="5" creationId="{00000000-0000-0000-0000-000000000000}"/>
          </ac:spMkLst>
        </pc:spChg>
        <pc:spChg chg="mod">
          <ac:chgData name="Daniel Smith" userId="78cd9e265c27e83c" providerId="LiveId" clId="{29325D3C-9687-49D6-9521-26DA81B203D2}" dt="2026-06-29T11:44:55.482" v="4737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Daniel Smith" userId="78cd9e265c27e83c" providerId="LiveId" clId="{29325D3C-9687-49D6-9521-26DA81B203D2}" dt="2026-06-29T09:23:13.419" v="4085" actId="1076"/>
          <ac:spMkLst>
            <pc:docMk/>
            <pc:sldMk cId="0" sldId="260"/>
            <ac:spMk id="8" creationId="{00000000-0000-0000-0000-000000000000}"/>
          </ac:spMkLst>
        </pc:spChg>
        <pc:spChg chg="del mod">
          <ac:chgData name="Daniel Smith" userId="78cd9e265c27e83c" providerId="LiveId" clId="{29325D3C-9687-49D6-9521-26DA81B203D2}" dt="2026-06-29T09:08:23.004" v="3867" actId="478"/>
          <ac:spMkLst>
            <pc:docMk/>
            <pc:sldMk cId="0" sldId="260"/>
            <ac:spMk id="9" creationId="{00000000-0000-0000-0000-000000000000}"/>
          </ac:spMkLst>
        </pc:spChg>
        <pc:spChg chg="add mod">
          <ac:chgData name="Daniel Smith" userId="78cd9e265c27e83c" providerId="LiveId" clId="{29325D3C-9687-49D6-9521-26DA81B203D2}" dt="2026-06-29T11:34:32.026" v="4660" actId="1036"/>
          <ac:spMkLst>
            <pc:docMk/>
            <pc:sldMk cId="0" sldId="260"/>
            <ac:spMk id="9" creationId="{194409EC-FB8A-3B6E-03D1-3EE7089F862A}"/>
          </ac:spMkLst>
        </pc:spChg>
        <pc:spChg chg="mod ord">
          <ac:chgData name="Daniel Smith" userId="78cd9e265c27e83c" providerId="LiveId" clId="{29325D3C-9687-49D6-9521-26DA81B203D2}" dt="2026-06-29T10:26:45.510" v="4297" actId="1076"/>
          <ac:spMkLst>
            <pc:docMk/>
            <pc:sldMk cId="0" sldId="260"/>
            <ac:spMk id="10" creationId="{00000000-0000-0000-0000-000000000000}"/>
          </ac:spMkLst>
        </pc:spChg>
        <pc:spChg chg="mod ord">
          <ac:chgData name="Daniel Smith" userId="78cd9e265c27e83c" providerId="LiveId" clId="{29325D3C-9687-49D6-9521-26DA81B203D2}" dt="2026-06-29T10:26:45.510" v="4297" actId="1076"/>
          <ac:spMkLst>
            <pc:docMk/>
            <pc:sldMk cId="0" sldId="260"/>
            <ac:spMk id="11" creationId="{00000000-0000-0000-0000-000000000000}"/>
          </ac:spMkLst>
        </pc:spChg>
        <pc:spChg chg="del mod">
          <ac:chgData name="Daniel Smith" userId="78cd9e265c27e83c" providerId="LiveId" clId="{29325D3C-9687-49D6-9521-26DA81B203D2}" dt="2026-06-29T09:08:35.536" v="3872" actId="478"/>
          <ac:spMkLst>
            <pc:docMk/>
            <pc:sldMk cId="0" sldId="260"/>
            <ac:spMk id="14" creationId="{00000000-0000-0000-0000-000000000000}"/>
          </ac:spMkLst>
        </pc:spChg>
        <pc:spChg chg="add mod">
          <ac:chgData name="Daniel Smith" userId="78cd9e265c27e83c" providerId="LiveId" clId="{29325D3C-9687-49D6-9521-26DA81B203D2}" dt="2026-06-29T10:52:55.688" v="4415" actId="1036"/>
          <ac:spMkLst>
            <pc:docMk/>
            <pc:sldMk cId="0" sldId="260"/>
            <ac:spMk id="14" creationId="{256D6998-089E-E9E6-B547-B76569B7D779}"/>
          </ac:spMkLst>
        </pc:spChg>
        <pc:spChg chg="mod ord">
          <ac:chgData name="Daniel Smith" userId="78cd9e265c27e83c" providerId="LiveId" clId="{29325D3C-9687-49D6-9521-26DA81B203D2}" dt="2026-06-29T10:52:55.688" v="4415" actId="1036"/>
          <ac:spMkLst>
            <pc:docMk/>
            <pc:sldMk cId="0" sldId="260"/>
            <ac:spMk id="15" creationId="{00000000-0000-0000-0000-000000000000}"/>
          </ac:spMkLst>
        </pc:spChg>
        <pc:spChg chg="mod ord">
          <ac:chgData name="Daniel Smith" userId="78cd9e265c27e83c" providerId="LiveId" clId="{29325D3C-9687-49D6-9521-26DA81B203D2}" dt="2026-06-29T10:52:55.688" v="4415" actId="1036"/>
          <ac:spMkLst>
            <pc:docMk/>
            <pc:sldMk cId="0" sldId="260"/>
            <ac:spMk id="16" creationId="{00000000-0000-0000-0000-000000000000}"/>
          </ac:spMkLst>
        </pc:spChg>
        <pc:spChg chg="add mod ord">
          <ac:chgData name="Daniel Smith" userId="78cd9e265c27e83c" providerId="LiveId" clId="{29325D3C-9687-49D6-9521-26DA81B203D2}" dt="2026-06-29T11:31:59.566" v="4503" actId="166"/>
          <ac:spMkLst>
            <pc:docMk/>
            <pc:sldMk cId="0" sldId="260"/>
            <ac:spMk id="17" creationId="{0E6F48A1-212F-7F28-A137-A429AB7FCB6C}"/>
          </ac:spMkLst>
        </pc:spChg>
        <pc:spChg chg="del mod">
          <ac:chgData name="Daniel Smith" userId="78cd9e265c27e83c" providerId="LiveId" clId="{29325D3C-9687-49D6-9521-26DA81B203D2}" dt="2026-06-29T09:10:35.201" v="3898" actId="478"/>
          <ac:spMkLst>
            <pc:docMk/>
            <pc:sldMk cId="0" sldId="260"/>
            <ac:spMk id="19" creationId="{00000000-0000-0000-0000-000000000000}"/>
          </ac:spMkLst>
        </pc:spChg>
        <pc:spChg chg="add mod ord">
          <ac:chgData name="Daniel Smith" userId="78cd9e265c27e83c" providerId="LiveId" clId="{29325D3C-9687-49D6-9521-26DA81B203D2}" dt="2026-06-29T11:31:59.566" v="4503" actId="166"/>
          <ac:spMkLst>
            <pc:docMk/>
            <pc:sldMk cId="0" sldId="260"/>
            <ac:spMk id="19" creationId="{FDA4474F-CD36-202A-E6E1-892F050ECDDE}"/>
          </ac:spMkLst>
        </pc:spChg>
        <pc:spChg chg="mod ord">
          <ac:chgData name="Daniel Smith" userId="78cd9e265c27e83c" providerId="LiveId" clId="{29325D3C-9687-49D6-9521-26DA81B203D2}" dt="2026-06-29T10:52:55.688" v="4415" actId="1036"/>
          <ac:spMkLst>
            <pc:docMk/>
            <pc:sldMk cId="0" sldId="260"/>
            <ac:spMk id="20" creationId="{00000000-0000-0000-0000-000000000000}"/>
          </ac:spMkLst>
        </pc:spChg>
        <pc:spChg chg="mod ord">
          <ac:chgData name="Daniel Smith" userId="78cd9e265c27e83c" providerId="LiveId" clId="{29325D3C-9687-49D6-9521-26DA81B203D2}" dt="2026-06-29T10:52:55.688" v="4415" actId="1036"/>
          <ac:spMkLst>
            <pc:docMk/>
            <pc:sldMk cId="0" sldId="260"/>
            <ac:spMk id="21" creationId="{00000000-0000-0000-0000-000000000000}"/>
          </ac:spMkLst>
        </pc:spChg>
        <pc:spChg chg="add mod">
          <ac:chgData name="Daniel Smith" userId="78cd9e265c27e83c" providerId="LiveId" clId="{29325D3C-9687-49D6-9521-26DA81B203D2}" dt="2026-06-29T11:12:50.755" v="4439" actId="1037"/>
          <ac:spMkLst>
            <pc:docMk/>
            <pc:sldMk cId="0" sldId="260"/>
            <ac:spMk id="22" creationId="{662A9F74-1DA0-6037-857A-A101E26A312D}"/>
          </ac:spMkLst>
        </pc:spChg>
        <pc:spChg chg="add mod">
          <ac:chgData name="Daniel Smith" userId="78cd9e265c27e83c" providerId="LiveId" clId="{29325D3C-9687-49D6-9521-26DA81B203D2}" dt="2026-06-29T11:12:59.083" v="4443" actId="1076"/>
          <ac:spMkLst>
            <pc:docMk/>
            <pc:sldMk cId="0" sldId="260"/>
            <ac:spMk id="23" creationId="{4BDBFEFA-140D-B1C0-0178-5EDF3DEE1DAF}"/>
          </ac:spMkLst>
        </pc:spChg>
        <pc:spChg chg="del mod">
          <ac:chgData name="Daniel Smith" userId="78cd9e265c27e83c" providerId="LiveId" clId="{29325D3C-9687-49D6-9521-26DA81B203D2}" dt="2026-06-29T09:17:32.590" v="3954" actId="478"/>
          <ac:spMkLst>
            <pc:docMk/>
            <pc:sldMk cId="0" sldId="260"/>
            <ac:spMk id="24" creationId="{00000000-0000-0000-0000-000000000000}"/>
          </ac:spMkLst>
        </pc:spChg>
        <pc:spChg chg="add mod ord">
          <ac:chgData name="Daniel Smith" userId="78cd9e265c27e83c" providerId="LiveId" clId="{29325D3C-9687-49D6-9521-26DA81B203D2}" dt="2026-06-29T11:31:59.566" v="4503" actId="166"/>
          <ac:spMkLst>
            <pc:docMk/>
            <pc:sldMk cId="0" sldId="260"/>
            <ac:spMk id="24" creationId="{D8775A54-4203-2174-420B-F1FD8622E002}"/>
          </ac:spMkLst>
        </pc:spChg>
        <pc:spChg chg="mod ord">
          <ac:chgData name="Daniel Smith" userId="78cd9e265c27e83c" providerId="LiveId" clId="{29325D3C-9687-49D6-9521-26DA81B203D2}" dt="2026-06-29T10:52:55.688" v="4415" actId="1036"/>
          <ac:spMkLst>
            <pc:docMk/>
            <pc:sldMk cId="0" sldId="260"/>
            <ac:spMk id="25" creationId="{00000000-0000-0000-0000-000000000000}"/>
          </ac:spMkLst>
        </pc:spChg>
        <pc:spChg chg="mod ord">
          <ac:chgData name="Daniel Smith" userId="78cd9e265c27e83c" providerId="LiveId" clId="{29325D3C-9687-49D6-9521-26DA81B203D2}" dt="2026-06-29T10:52:55.688" v="4415" actId="1036"/>
          <ac:spMkLst>
            <pc:docMk/>
            <pc:sldMk cId="0" sldId="260"/>
            <ac:spMk id="26" creationId="{00000000-0000-0000-0000-000000000000}"/>
          </ac:spMkLst>
        </pc:spChg>
        <pc:spChg chg="add mod">
          <ac:chgData name="Daniel Smith" userId="78cd9e265c27e83c" providerId="LiveId" clId="{29325D3C-9687-49D6-9521-26DA81B203D2}" dt="2026-06-29T11:13:10.038" v="4447" actId="1076"/>
          <ac:spMkLst>
            <pc:docMk/>
            <pc:sldMk cId="0" sldId="260"/>
            <ac:spMk id="27" creationId="{7BCDDF15-2048-5216-908A-A6E7730E9B9C}"/>
          </ac:spMkLst>
        </pc:spChg>
        <pc:spChg chg="add mod ord">
          <ac:chgData name="Daniel Smith" userId="78cd9e265c27e83c" providerId="LiveId" clId="{29325D3C-9687-49D6-9521-26DA81B203D2}" dt="2026-06-29T11:31:59.566" v="4503" actId="166"/>
          <ac:spMkLst>
            <pc:docMk/>
            <pc:sldMk cId="0" sldId="260"/>
            <ac:spMk id="28" creationId="{93EE362F-1317-6002-3754-F2C3EAB56C08}"/>
          </ac:spMkLst>
        </pc:spChg>
        <pc:spChg chg="del mod">
          <ac:chgData name="Daniel Smith" userId="78cd9e265c27e83c" providerId="LiveId" clId="{29325D3C-9687-49D6-9521-26DA81B203D2}" dt="2026-06-29T09:19:39.344" v="3986" actId="478"/>
          <ac:spMkLst>
            <pc:docMk/>
            <pc:sldMk cId="0" sldId="260"/>
            <ac:spMk id="29" creationId="{00000000-0000-0000-0000-000000000000}"/>
          </ac:spMkLst>
        </pc:spChg>
        <pc:spChg chg="add mod">
          <ac:chgData name="Daniel Smith" userId="78cd9e265c27e83c" providerId="LiveId" clId="{29325D3C-9687-49D6-9521-26DA81B203D2}" dt="2026-06-29T11:13:17.946" v="4451" actId="1076"/>
          <ac:spMkLst>
            <pc:docMk/>
            <pc:sldMk cId="0" sldId="260"/>
            <ac:spMk id="29" creationId="{17DF8B6E-C3CC-4925-2065-E104204DC131}"/>
          </ac:spMkLst>
        </pc:spChg>
        <pc:spChg chg="mod ord">
          <ac:chgData name="Daniel Smith" userId="78cd9e265c27e83c" providerId="LiveId" clId="{29325D3C-9687-49D6-9521-26DA81B203D2}" dt="2026-06-29T10:53:02.523" v="4416" actId="1076"/>
          <ac:spMkLst>
            <pc:docMk/>
            <pc:sldMk cId="0" sldId="260"/>
            <ac:spMk id="30" creationId="{00000000-0000-0000-0000-000000000000}"/>
          </ac:spMkLst>
        </pc:spChg>
        <pc:spChg chg="mod ord">
          <ac:chgData name="Daniel Smith" userId="78cd9e265c27e83c" providerId="LiveId" clId="{29325D3C-9687-49D6-9521-26DA81B203D2}" dt="2026-06-29T10:53:02.523" v="4416" actId="1076"/>
          <ac:spMkLst>
            <pc:docMk/>
            <pc:sldMk cId="0" sldId="260"/>
            <ac:spMk id="31" creationId="{00000000-0000-0000-0000-000000000000}"/>
          </ac:spMkLst>
        </pc:spChg>
        <pc:spChg chg="add mod ord">
          <ac:chgData name="Daniel Smith" userId="78cd9e265c27e83c" providerId="LiveId" clId="{29325D3C-9687-49D6-9521-26DA81B203D2}" dt="2026-06-29T11:31:59.566" v="4503" actId="166"/>
          <ac:spMkLst>
            <pc:docMk/>
            <pc:sldMk cId="0" sldId="260"/>
            <ac:spMk id="32" creationId="{E7DDBA7F-256B-3272-6CF3-359366532B83}"/>
          </ac:spMkLst>
        </pc:spChg>
        <pc:spChg chg="add mod">
          <ac:chgData name="Daniel Smith" userId="78cd9e265c27e83c" providerId="LiveId" clId="{29325D3C-9687-49D6-9521-26DA81B203D2}" dt="2026-06-29T11:13:28.168" v="4456" actId="14100"/>
          <ac:spMkLst>
            <pc:docMk/>
            <pc:sldMk cId="0" sldId="260"/>
            <ac:spMk id="33" creationId="{69BF301D-89F5-BEDF-A999-C57D1CDF8047}"/>
          </ac:spMkLst>
        </pc:spChg>
        <pc:spChg chg="mod">
          <ac:chgData name="Daniel Smith" userId="78cd9e265c27e83c" providerId="LiveId" clId="{29325D3C-9687-49D6-9521-26DA81B203D2}" dt="2026-06-29T09:22:43.289" v="4048" actId="1036"/>
          <ac:spMkLst>
            <pc:docMk/>
            <pc:sldMk cId="0" sldId="260"/>
            <ac:spMk id="34" creationId="{00000000-0000-0000-0000-000000000000}"/>
          </ac:spMkLst>
        </pc:spChg>
        <pc:spChg chg="mod">
          <ac:chgData name="Daniel Smith" userId="78cd9e265c27e83c" providerId="LiveId" clId="{29325D3C-9687-49D6-9521-26DA81B203D2}" dt="2026-06-29T09:22:26.089" v="4038" actId="14100"/>
          <ac:spMkLst>
            <pc:docMk/>
            <pc:sldMk cId="0" sldId="260"/>
            <ac:spMk id="35" creationId="{00000000-0000-0000-0000-000000000000}"/>
          </ac:spMkLst>
        </pc:spChg>
        <pc:spChg chg="add mod ord">
          <ac:chgData name="Daniel Smith" userId="78cd9e265c27e83c" providerId="LiveId" clId="{29325D3C-9687-49D6-9521-26DA81B203D2}" dt="2026-06-29T11:34:24.106" v="4651" actId="1038"/>
          <ac:spMkLst>
            <pc:docMk/>
            <pc:sldMk cId="0" sldId="260"/>
            <ac:spMk id="36" creationId="{0F8E0E18-4F19-EB51-75AD-EDEF9B198340}"/>
          </ac:spMkLst>
        </pc:spChg>
        <pc:spChg chg="add mod ord">
          <ac:chgData name="Daniel Smith" userId="78cd9e265c27e83c" providerId="LiveId" clId="{29325D3C-9687-49D6-9521-26DA81B203D2}" dt="2026-06-29T11:34:21.237" v="4643" actId="1038"/>
          <ac:spMkLst>
            <pc:docMk/>
            <pc:sldMk cId="0" sldId="260"/>
            <ac:spMk id="37" creationId="{BCC21A7C-EB2B-9FE9-D8EF-D40F75DDDD0C}"/>
          </ac:spMkLst>
        </pc:spChg>
        <pc:spChg chg="mod">
          <ac:chgData name="Daniel Smith" userId="78cd9e265c27e83c" providerId="LiveId" clId="{29325D3C-9687-49D6-9521-26DA81B203D2}" dt="2026-06-29T10:52:29.111" v="4399" actId="14100"/>
          <ac:spMkLst>
            <pc:docMk/>
            <pc:sldMk cId="0" sldId="260"/>
            <ac:spMk id="38" creationId="{00000000-0000-0000-0000-000000000000}"/>
          </ac:spMkLst>
        </pc:spChg>
        <pc:spChg chg="del mod">
          <ac:chgData name="Daniel Smith" userId="78cd9e265c27e83c" providerId="LiveId" clId="{29325D3C-9687-49D6-9521-26DA81B203D2}" dt="2026-06-29T09:22:20.089" v="4037" actId="478"/>
          <ac:spMkLst>
            <pc:docMk/>
            <pc:sldMk cId="0" sldId="260"/>
            <ac:spMk id="39" creationId="{00000000-0000-0000-0000-000000000000}"/>
          </ac:spMkLst>
        </pc:spChg>
        <pc:spChg chg="add mod">
          <ac:chgData name="Daniel Smith" userId="78cd9e265c27e83c" providerId="LiveId" clId="{29325D3C-9687-49D6-9521-26DA81B203D2}" dt="2026-06-29T11:34:19.361" v="4638" actId="1038"/>
          <ac:spMkLst>
            <pc:docMk/>
            <pc:sldMk cId="0" sldId="260"/>
            <ac:spMk id="39" creationId="{14005799-793E-E2A2-5729-1EC518FC95BA}"/>
          </ac:spMkLst>
        </pc:spChg>
        <pc:spChg chg="add mod ord">
          <ac:chgData name="Daniel Smith" userId="78cd9e265c27e83c" providerId="LiveId" clId="{29325D3C-9687-49D6-9521-26DA81B203D2}" dt="2026-06-29T09:05:40.512" v="3839"/>
          <ac:spMkLst>
            <pc:docMk/>
            <pc:sldMk cId="0" sldId="260"/>
            <ac:spMk id="40" creationId="{86306B7D-DDE8-93AA-34E7-195F55CE143C}"/>
          </ac:spMkLst>
        </pc:spChg>
        <pc:spChg chg="add mod">
          <ac:chgData name="Daniel Smith" userId="78cd9e265c27e83c" providerId="LiveId" clId="{29325D3C-9687-49D6-9521-26DA81B203D2}" dt="2026-06-29T11:34:26.757" v="4657" actId="1038"/>
          <ac:spMkLst>
            <pc:docMk/>
            <pc:sldMk cId="0" sldId="260"/>
            <ac:spMk id="41" creationId="{8D8D6AE4-49D2-368E-7376-23600DFE39F0}"/>
          </ac:spMkLst>
        </pc:spChg>
        <pc:spChg chg="add mod">
          <ac:chgData name="Daniel Smith" userId="78cd9e265c27e83c" providerId="LiveId" clId="{29325D3C-9687-49D6-9521-26DA81B203D2}" dt="2026-06-29T10:33:05.758" v="4359" actId="207"/>
          <ac:spMkLst>
            <pc:docMk/>
            <pc:sldMk cId="0" sldId="260"/>
            <ac:spMk id="42" creationId="{D5341F00-4D74-6E06-26F2-6024C813581C}"/>
          </ac:spMkLst>
        </pc:spChg>
        <pc:spChg chg="add mod">
          <ac:chgData name="Daniel Smith" userId="78cd9e265c27e83c" providerId="LiveId" clId="{29325D3C-9687-49D6-9521-26DA81B203D2}" dt="2026-06-29T11:34:12.791" v="4632" actId="1038"/>
          <ac:spMkLst>
            <pc:docMk/>
            <pc:sldMk cId="0" sldId="260"/>
            <ac:spMk id="43" creationId="{B74DF7D7-E202-EB50-6433-6C5E526B16A2}"/>
          </ac:spMkLst>
        </pc:spChg>
        <pc:spChg chg="add mod">
          <ac:chgData name="Daniel Smith" userId="78cd9e265c27e83c" providerId="LiveId" clId="{29325D3C-9687-49D6-9521-26DA81B203D2}" dt="2026-06-29T11:34:16.511" v="4633" actId="14100"/>
          <ac:spMkLst>
            <pc:docMk/>
            <pc:sldMk cId="0" sldId="260"/>
            <ac:spMk id="44" creationId="{09565C0B-B867-7EDE-915F-F2D8A7BA6BD3}"/>
          </ac:spMkLst>
        </pc:spChg>
        <pc:spChg chg="add mod">
          <ac:chgData name="Daniel Smith" userId="78cd9e265c27e83c" providerId="LiveId" clId="{29325D3C-9687-49D6-9521-26DA81B203D2}" dt="2026-06-29T11:34:08.546" v="4624" actId="1038"/>
          <ac:spMkLst>
            <pc:docMk/>
            <pc:sldMk cId="0" sldId="260"/>
            <ac:spMk id="45" creationId="{A260CB25-F875-3FA5-9848-C8AD61AA0E07}"/>
          </ac:spMkLst>
        </pc:spChg>
        <pc:spChg chg="add mod">
          <ac:chgData name="Daniel Smith" userId="78cd9e265c27e83c" providerId="LiveId" clId="{29325D3C-9687-49D6-9521-26DA81B203D2}" dt="2026-06-29T11:34:05.756" v="4622" actId="1038"/>
          <ac:spMkLst>
            <pc:docMk/>
            <pc:sldMk cId="0" sldId="260"/>
            <ac:spMk id="46" creationId="{25B96970-C4DF-FBCC-037C-1241B332F9A5}"/>
          </ac:spMkLst>
        </pc:spChg>
        <pc:spChg chg="add mod ord">
          <ac:chgData name="Daniel Smith" userId="78cd9e265c27e83c" providerId="LiveId" clId="{29325D3C-9687-49D6-9521-26DA81B203D2}" dt="2026-06-29T11:34:07.111" v="4623" actId="1038"/>
          <ac:spMkLst>
            <pc:docMk/>
            <pc:sldMk cId="0" sldId="260"/>
            <ac:spMk id="48" creationId="{FFCB67B9-9D54-BCFF-0893-1758CAA30F79}"/>
          </ac:spMkLst>
        </pc:spChg>
        <pc:spChg chg="add mod ord">
          <ac:chgData name="Daniel Smith" userId="78cd9e265c27e83c" providerId="LiveId" clId="{29325D3C-9687-49D6-9521-26DA81B203D2}" dt="2026-06-29T11:34:09.816" v="4625" actId="1038"/>
          <ac:spMkLst>
            <pc:docMk/>
            <pc:sldMk cId="0" sldId="260"/>
            <ac:spMk id="49" creationId="{E24E20E4-FCB2-2398-BDB5-82F00CFA9685}"/>
          </ac:spMkLst>
        </pc:spChg>
        <pc:spChg chg="add mod ord">
          <ac:chgData name="Daniel Smith" userId="78cd9e265c27e83c" providerId="LiveId" clId="{29325D3C-9687-49D6-9521-26DA81B203D2}" dt="2026-06-29T11:33:54.354" v="4596" actId="1038"/>
          <ac:spMkLst>
            <pc:docMk/>
            <pc:sldMk cId="0" sldId="260"/>
            <ac:spMk id="50" creationId="{1F8F42A8-3434-FC5D-A70B-EBEEAAC51800}"/>
          </ac:spMkLst>
        </pc:spChg>
        <pc:spChg chg="add del mod">
          <ac:chgData name="Daniel Smith" userId="78cd9e265c27e83c" providerId="LiveId" clId="{29325D3C-9687-49D6-9521-26DA81B203D2}" dt="2026-06-29T09:00:35.902" v="3838" actId="478"/>
          <ac:spMkLst>
            <pc:docMk/>
            <pc:sldMk cId="0" sldId="260"/>
            <ac:spMk id="51" creationId="{9C55AECE-9DE9-3A34-A50B-7C41593BDBAA}"/>
          </ac:spMkLst>
        </pc:spChg>
        <pc:spChg chg="add del mod">
          <ac:chgData name="Daniel Smith" userId="78cd9e265c27e83c" providerId="LiveId" clId="{29325D3C-9687-49D6-9521-26DA81B203D2}" dt="2026-06-29T08:57:42.848" v="3832" actId="478"/>
          <ac:spMkLst>
            <pc:docMk/>
            <pc:sldMk cId="0" sldId="260"/>
            <ac:spMk id="55" creationId="{AE936108-4B8A-9F15-F1C0-64E86DAFF040}"/>
          </ac:spMkLst>
        </pc:spChg>
        <pc:spChg chg="add del mod">
          <ac:chgData name="Daniel Smith" userId="78cd9e265c27e83c" providerId="LiveId" clId="{29325D3C-9687-49D6-9521-26DA81B203D2}" dt="2026-06-29T08:57:31.234" v="3830" actId="478"/>
          <ac:spMkLst>
            <pc:docMk/>
            <pc:sldMk cId="0" sldId="260"/>
            <ac:spMk id="63" creationId="{24056AF3-221B-D97F-92CC-604BA2A2CAAC}"/>
          </ac:spMkLst>
        </pc:spChg>
        <pc:spChg chg="add del mod">
          <ac:chgData name="Daniel Smith" userId="78cd9e265c27e83c" providerId="LiveId" clId="{29325D3C-9687-49D6-9521-26DA81B203D2}" dt="2026-06-29T09:00:05.369" v="3836" actId="478"/>
          <ac:spMkLst>
            <pc:docMk/>
            <pc:sldMk cId="0" sldId="260"/>
            <ac:spMk id="65" creationId="{E87F95D1-DBEC-0A2F-6025-98473754B3C1}"/>
          </ac:spMkLst>
        </pc:spChg>
        <pc:spChg chg="mod">
          <ac:chgData name="Daniel Smith" userId="78cd9e265c27e83c" providerId="LiveId" clId="{29325D3C-9687-49D6-9521-26DA81B203D2}" dt="2026-06-29T09:24:26.070" v="4133" actId="1036"/>
          <ac:spMkLst>
            <pc:docMk/>
            <pc:sldMk cId="0" sldId="260"/>
            <ac:spMk id="80" creationId="{7B5787D2-3252-7DC2-2C90-DDEB740A7002}"/>
          </ac:spMkLst>
        </pc:spChg>
        <pc:spChg chg="add del mod ord">
          <ac:chgData name="Daniel Smith" userId="78cd9e265c27e83c" providerId="LiveId" clId="{29325D3C-9687-49D6-9521-26DA81B203D2}" dt="2026-06-29T10:01:31.805" v="4206" actId="478"/>
          <ac:spMkLst>
            <pc:docMk/>
            <pc:sldMk cId="0" sldId="260"/>
            <ac:spMk id="84" creationId="{F68C3C92-28BF-F678-5FFF-F1E482831340}"/>
          </ac:spMkLst>
        </pc:spChg>
        <pc:grpChg chg="add del mod">
          <ac:chgData name="Daniel Smith" userId="78cd9e265c27e83c" providerId="LiveId" clId="{29325D3C-9687-49D6-9521-26DA81B203D2}" dt="2026-06-29T10:01:31.805" v="4206" actId="478"/>
          <ac:grpSpMkLst>
            <pc:docMk/>
            <pc:sldMk cId="0" sldId="260"/>
            <ac:grpSpMk id="78" creationId="{A39B7AE8-627C-739B-ED2D-4D252280FC96}"/>
          </ac:grpSpMkLst>
        </pc:grpChg>
        <pc:picChg chg="mod ord">
          <ac:chgData name="Daniel Smith" userId="78cd9e265c27e83c" providerId="LiveId" clId="{29325D3C-9687-49D6-9521-26DA81B203D2}" dt="2026-06-29T10:26:45.510" v="4297" actId="1076"/>
          <ac:picMkLst>
            <pc:docMk/>
            <pc:sldMk cId="0" sldId="260"/>
            <ac:picMk id="3" creationId="{478283C7-2420-C478-4BD6-A1FA6E406BA3}"/>
          </ac:picMkLst>
        </pc:picChg>
        <pc:picChg chg="add mod">
          <ac:chgData name="Daniel Smith" userId="78cd9e265c27e83c" providerId="LiveId" clId="{29325D3C-9687-49D6-9521-26DA81B203D2}" dt="2026-06-29T10:52:55.688" v="4415" actId="1036"/>
          <ac:picMkLst>
            <pc:docMk/>
            <pc:sldMk cId="0" sldId="260"/>
            <ac:picMk id="4" creationId="{F2E99403-831F-BC89-FD23-86261A2FA5F6}"/>
          </ac:picMkLst>
        </pc:picChg>
        <pc:picChg chg="add mod ord">
          <ac:chgData name="Daniel Smith" userId="78cd9e265c27e83c" providerId="LiveId" clId="{29325D3C-9687-49D6-9521-26DA81B203D2}" dt="2026-06-29T10:52:55.688" v="4415" actId="1036"/>
          <ac:picMkLst>
            <pc:docMk/>
            <pc:sldMk cId="0" sldId="260"/>
            <ac:picMk id="7" creationId="{2C1C9E96-817A-D235-4230-A4B223BEA957}"/>
          </ac:picMkLst>
        </pc:picChg>
        <pc:picChg chg="add mod">
          <ac:chgData name="Daniel Smith" userId="78cd9e265c27e83c" providerId="LiveId" clId="{29325D3C-9687-49D6-9521-26DA81B203D2}" dt="2026-06-29T10:52:55.688" v="4415" actId="1036"/>
          <ac:picMkLst>
            <pc:docMk/>
            <pc:sldMk cId="0" sldId="260"/>
            <ac:picMk id="12" creationId="{D1BDBE11-FB33-193A-C886-9B81FEB9E0B2}"/>
          </ac:picMkLst>
        </pc:picChg>
        <pc:picChg chg="add mod">
          <ac:chgData name="Daniel Smith" userId="78cd9e265c27e83c" providerId="LiveId" clId="{29325D3C-9687-49D6-9521-26DA81B203D2}" dt="2026-06-29T10:53:02.523" v="4416" actId="1076"/>
          <ac:picMkLst>
            <pc:docMk/>
            <pc:sldMk cId="0" sldId="260"/>
            <ac:picMk id="13" creationId="{AD712F56-FC84-C9C9-8A8D-A65095BF3BF9}"/>
          </ac:picMkLst>
        </pc:picChg>
        <pc:picChg chg="add del mod modCrop">
          <ac:chgData name="Daniel Smith" userId="78cd9e265c27e83c" providerId="LiveId" clId="{29325D3C-9687-49D6-9521-26DA81B203D2}" dt="2026-06-29T11:34:39.540" v="4661" actId="478"/>
          <ac:picMkLst>
            <pc:docMk/>
            <pc:sldMk cId="0" sldId="260"/>
            <ac:picMk id="18" creationId="{D8984513-AA6D-1C16-5431-DAB4CD218E6D}"/>
          </ac:picMkLst>
        </pc:picChg>
        <pc:picChg chg="add mod modCrop">
          <ac:chgData name="Daniel Smith" userId="78cd9e265c27e83c" providerId="LiveId" clId="{29325D3C-9687-49D6-9521-26DA81B203D2}" dt="2026-06-29T10:26:45.510" v="4297" actId="1076"/>
          <ac:picMkLst>
            <pc:docMk/>
            <pc:sldMk cId="0" sldId="260"/>
            <ac:picMk id="47" creationId="{5B7D5948-6DA0-91B9-72F3-ED6E866B4FAB}"/>
          </ac:picMkLst>
        </pc:picChg>
        <pc:picChg chg="add mod modCrop">
          <ac:chgData name="Daniel Smith" userId="78cd9e265c27e83c" providerId="LiveId" clId="{29325D3C-9687-49D6-9521-26DA81B203D2}" dt="2026-06-29T11:33:47.429" v="4582" actId="1037"/>
          <ac:picMkLst>
            <pc:docMk/>
            <pc:sldMk cId="0" sldId="260"/>
            <ac:picMk id="52" creationId="{B6380FE1-4A78-C778-33AA-B576994763ED}"/>
          </ac:picMkLst>
        </pc:picChg>
        <pc:picChg chg="add del mod">
          <ac:chgData name="Daniel Smith" userId="78cd9e265c27e83c" providerId="LiveId" clId="{29325D3C-9687-49D6-9521-26DA81B203D2}" dt="2026-06-29T08:57:42.848" v="3832" actId="478"/>
          <ac:picMkLst>
            <pc:docMk/>
            <pc:sldMk cId="0" sldId="260"/>
            <ac:picMk id="53" creationId="{867874F9-2D6A-163D-2885-7551F116AA08}"/>
          </ac:picMkLst>
        </pc:picChg>
        <pc:picChg chg="add del mod">
          <ac:chgData name="Daniel Smith" userId="78cd9e265c27e83c" providerId="LiveId" clId="{29325D3C-9687-49D6-9521-26DA81B203D2}" dt="2026-06-29T08:57:42.848" v="3832" actId="478"/>
          <ac:picMkLst>
            <pc:docMk/>
            <pc:sldMk cId="0" sldId="260"/>
            <ac:picMk id="57" creationId="{DF01CB0C-EEC5-5CC6-1AB8-008232278DAE}"/>
          </ac:picMkLst>
        </pc:picChg>
        <pc:picChg chg="add del mod modCrop">
          <ac:chgData name="Daniel Smith" userId="78cd9e265c27e83c" providerId="LiveId" clId="{29325D3C-9687-49D6-9521-26DA81B203D2}" dt="2026-06-29T08:57:31.234" v="3830" actId="478"/>
          <ac:picMkLst>
            <pc:docMk/>
            <pc:sldMk cId="0" sldId="260"/>
            <ac:picMk id="59" creationId="{FC51E798-9FAA-D34B-265E-AE6A8ABB9D86}"/>
          </ac:picMkLst>
        </pc:picChg>
        <pc:picChg chg="add del mod modCrop">
          <ac:chgData name="Daniel Smith" userId="78cd9e265c27e83c" providerId="LiveId" clId="{29325D3C-9687-49D6-9521-26DA81B203D2}" dt="2026-06-29T08:57:31.234" v="3830" actId="478"/>
          <ac:picMkLst>
            <pc:docMk/>
            <pc:sldMk cId="0" sldId="260"/>
            <ac:picMk id="60" creationId="{DCFA1879-291F-7974-9E4D-6C9A349A155E}"/>
          </ac:picMkLst>
        </pc:picChg>
        <pc:picChg chg="add del mod modCrop">
          <ac:chgData name="Daniel Smith" userId="78cd9e265c27e83c" providerId="LiveId" clId="{29325D3C-9687-49D6-9521-26DA81B203D2}" dt="2026-06-29T08:57:38.086" v="3831" actId="478"/>
          <ac:picMkLst>
            <pc:docMk/>
            <pc:sldMk cId="0" sldId="260"/>
            <ac:picMk id="61" creationId="{C6999ABA-72C5-0957-647D-FB3BCC3B1613}"/>
          </ac:picMkLst>
        </pc:picChg>
        <pc:picChg chg="add del mod">
          <ac:chgData name="Daniel Smith" userId="78cd9e265c27e83c" providerId="LiveId" clId="{29325D3C-9687-49D6-9521-26DA81B203D2}" dt="2026-06-29T08:57:38.086" v="3831" actId="478"/>
          <ac:picMkLst>
            <pc:docMk/>
            <pc:sldMk cId="0" sldId="260"/>
            <ac:picMk id="62" creationId="{232FF49E-C5D3-57E5-19FD-0976E247BF2F}"/>
          </ac:picMkLst>
        </pc:picChg>
        <pc:picChg chg="add del mod modCrop">
          <ac:chgData name="Daniel Smith" userId="78cd9e265c27e83c" providerId="LiveId" clId="{29325D3C-9687-49D6-9521-26DA81B203D2}" dt="2026-06-29T09:00:05.369" v="3836" actId="478"/>
          <ac:picMkLst>
            <pc:docMk/>
            <pc:sldMk cId="0" sldId="260"/>
            <ac:picMk id="64" creationId="{23FEAA99-8D3B-EA1D-0B4F-ED9EA66F57CA}"/>
          </ac:picMkLst>
        </pc:picChg>
        <pc:picChg chg="add del mod modCrop">
          <ac:chgData name="Daniel Smith" userId="78cd9e265c27e83c" providerId="LiveId" clId="{29325D3C-9687-49D6-9521-26DA81B203D2}" dt="2026-06-29T09:00:05.369" v="3836" actId="478"/>
          <ac:picMkLst>
            <pc:docMk/>
            <pc:sldMk cId="0" sldId="260"/>
            <ac:picMk id="66" creationId="{90F783F8-8395-9489-D79B-63BD1D68DAA0}"/>
          </ac:picMkLst>
        </pc:picChg>
        <pc:picChg chg="add del mod modCrop">
          <ac:chgData name="Daniel Smith" userId="78cd9e265c27e83c" providerId="LiveId" clId="{29325D3C-9687-49D6-9521-26DA81B203D2}" dt="2026-06-29T09:00:05.369" v="3836" actId="478"/>
          <ac:picMkLst>
            <pc:docMk/>
            <pc:sldMk cId="0" sldId="260"/>
            <ac:picMk id="67" creationId="{E25E32C1-9D06-F526-0AAA-D03F3AD06FA0}"/>
          </ac:picMkLst>
        </pc:picChg>
        <pc:picChg chg="add del mod modCrop">
          <ac:chgData name="Daniel Smith" userId="78cd9e265c27e83c" providerId="LiveId" clId="{29325D3C-9687-49D6-9521-26DA81B203D2}" dt="2026-06-29T10:51:19.036" v="4378" actId="478"/>
          <ac:picMkLst>
            <pc:docMk/>
            <pc:sldMk cId="0" sldId="260"/>
            <ac:picMk id="68" creationId="{906B8316-9632-3CF7-77C3-BD6B4A3403EE}"/>
          </ac:picMkLst>
        </pc:picChg>
        <pc:picChg chg="mod">
          <ac:chgData name="Daniel Smith" userId="78cd9e265c27e83c" providerId="LiveId" clId="{29325D3C-9687-49D6-9521-26DA81B203D2}" dt="2026-06-29T09:24:26.070" v="4133" actId="1036"/>
          <ac:picMkLst>
            <pc:docMk/>
            <pc:sldMk cId="0" sldId="260"/>
            <ac:picMk id="79" creationId="{AAFF71D6-8D3A-31F0-F63A-3E4FF09A848A}"/>
          </ac:picMkLst>
        </pc:picChg>
        <pc:picChg chg="add mod modCrop">
          <ac:chgData name="Daniel Smith" userId="78cd9e265c27e83c" providerId="LiveId" clId="{29325D3C-9687-49D6-9521-26DA81B203D2}" dt="2026-06-29T09:24:21.998" v="4125" actId="1036"/>
          <ac:picMkLst>
            <pc:docMk/>
            <pc:sldMk cId="0" sldId="260"/>
            <ac:picMk id="86" creationId="{D5FAEEB0-2C86-0044-F801-B2F0770F77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74A5E-BDEE-4461-89B6-CE4EC0BE2A10}" type="datetimeFigureOut">
              <a:rPr lang="en-AU" smtClean="0"/>
              <a:t>29/06/2026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C96CE-1874-45F6-AF4F-C022BB4D0C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28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6306B7D-DDE8-93AA-34E7-195F55CE143C}"/>
              </a:ext>
            </a:extLst>
          </p:cNvPr>
          <p:cNvSpPr/>
          <p:nvPr/>
        </p:nvSpPr>
        <p:spPr>
          <a:xfrm>
            <a:off x="0" y="0"/>
            <a:ext cx="30286013" cy="43129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0275213" cy="5248421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0" y="3456000"/>
            <a:ext cx="3027521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3200" b="0" i="0" dirty="0">
                <a:solidFill>
                  <a:srgbClr val="FCED6F"/>
                </a:solidFill>
              </a:rPr>
              <a:t>D</a:t>
            </a:r>
            <a:r>
              <a:rPr lang="en-AU" sz="3200" b="0" i="0" dirty="0" err="1">
                <a:solidFill>
                  <a:srgbClr val="FCED6F"/>
                </a:solidFill>
              </a:rPr>
              <a:t>aniel</a:t>
            </a:r>
            <a:r>
              <a:rPr sz="3200" b="0" i="0" dirty="0">
                <a:solidFill>
                  <a:srgbClr val="FCED6F"/>
                </a:solidFill>
              </a:rPr>
              <a:t>. Smith¹  •  S</a:t>
            </a:r>
            <a:r>
              <a:rPr lang="en-AU" sz="3200" b="0" i="0" dirty="0" err="1">
                <a:solidFill>
                  <a:srgbClr val="FCED6F"/>
                </a:solidFill>
              </a:rPr>
              <a:t>ebastiaan</a:t>
            </a:r>
            <a:r>
              <a:rPr sz="3200" b="0" i="0" dirty="0">
                <a:solidFill>
                  <a:srgbClr val="FCED6F"/>
                </a:solidFill>
              </a:rPr>
              <a:t>. Y. Haffert¹  •  S</a:t>
            </a:r>
            <a:r>
              <a:rPr lang="en-AU" sz="3200" b="0" i="0" dirty="0" err="1">
                <a:solidFill>
                  <a:srgbClr val="FCED6F"/>
                </a:solidFill>
              </a:rPr>
              <a:t>iddharth</a:t>
            </a:r>
            <a:r>
              <a:rPr sz="3200" b="0" i="0" dirty="0">
                <a:solidFill>
                  <a:srgbClr val="FCED6F"/>
                </a:solidFill>
              </a:rPr>
              <a:t> Maharana²  •  M</a:t>
            </a:r>
            <a:r>
              <a:rPr lang="en-AU" sz="3200" b="0" i="0" dirty="0" err="1">
                <a:solidFill>
                  <a:srgbClr val="FCED6F"/>
                </a:solidFill>
              </a:rPr>
              <a:t>atthias</a:t>
            </a:r>
            <a:r>
              <a:rPr sz="3200" b="0" i="0" dirty="0">
                <a:solidFill>
                  <a:srgbClr val="FCED6F"/>
                </a:solidFill>
              </a:rPr>
              <a:t> Tecza²  •  M</a:t>
            </a:r>
            <a:r>
              <a:rPr lang="en-AU" sz="3200" b="0" i="0" dirty="0" err="1">
                <a:solidFill>
                  <a:srgbClr val="FCED6F"/>
                </a:solidFill>
              </a:rPr>
              <a:t>iles</a:t>
            </a:r>
            <a:r>
              <a:rPr sz="3200" b="0" i="0" dirty="0">
                <a:solidFill>
                  <a:srgbClr val="FCED6F"/>
                </a:solidFill>
              </a:rPr>
              <a:t> Lucas³  •  M</a:t>
            </a:r>
            <a:r>
              <a:rPr lang="en-AU" sz="3200" b="0" i="0" dirty="0" err="1">
                <a:solidFill>
                  <a:srgbClr val="FCED6F"/>
                </a:solidFill>
              </a:rPr>
              <a:t>aud</a:t>
            </a:r>
            <a:r>
              <a:rPr sz="3200" b="0" i="0" dirty="0">
                <a:solidFill>
                  <a:srgbClr val="FCED6F"/>
                </a:solidFill>
              </a:rPr>
              <a:t> Langlois⁴ </a:t>
            </a:r>
            <a:r>
              <a:rPr lang="en-AU" sz="3200" dirty="0">
                <a:solidFill>
                  <a:srgbClr val="FCED6F"/>
                </a:solidFill>
              </a:rPr>
              <a:t>• Rob van Holstein</a:t>
            </a:r>
            <a:r>
              <a:rPr lang="en-AU" sz="3200" baseline="30000" dirty="0">
                <a:solidFill>
                  <a:srgbClr val="FCED6F"/>
                </a:solidFill>
              </a:rPr>
              <a:t>5</a:t>
            </a:r>
            <a:r>
              <a:rPr lang="en-AU" sz="3200" dirty="0">
                <a:solidFill>
                  <a:srgbClr val="FCED6F"/>
                </a:solidFill>
              </a:rPr>
              <a:t> </a:t>
            </a:r>
            <a:r>
              <a:rPr sz="3200" b="0" i="0" dirty="0">
                <a:solidFill>
                  <a:srgbClr val="FCED6F"/>
                </a:solidFill>
              </a:rPr>
              <a:t>•  F</a:t>
            </a:r>
            <a:r>
              <a:rPr lang="en-AU" sz="3200" b="0" i="0" dirty="0">
                <a:solidFill>
                  <a:srgbClr val="FCED6F"/>
                </a:solidFill>
              </a:rPr>
              <a:t>rans</a:t>
            </a:r>
            <a:r>
              <a:rPr sz="3200" b="0" i="0" dirty="0">
                <a:solidFill>
                  <a:srgbClr val="FCED6F"/>
                </a:solidFill>
              </a:rPr>
              <a:t> Snik¹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2255" y="4284000"/>
            <a:ext cx="3027521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3200" b="0" i="1" dirty="0">
                <a:solidFill>
                  <a:srgbClr val="FCED6F"/>
                </a:solidFill>
              </a:rPr>
              <a:t>¹Leiden Observatory, Leiden University ²Dept of Physics, University of Oxford ³Steward Observatory, University of Arizona ⁴CRAL, Univ. Lyon</a:t>
            </a:r>
            <a:r>
              <a:rPr lang="en-AU" sz="3200" b="0" i="1" dirty="0">
                <a:solidFill>
                  <a:srgbClr val="FCED6F"/>
                </a:solidFill>
              </a:rPr>
              <a:t>  </a:t>
            </a:r>
            <a:r>
              <a:rPr lang="en-AU" sz="3200" b="0" i="1" baseline="30000" dirty="0">
                <a:solidFill>
                  <a:srgbClr val="FCED6F"/>
                </a:solidFill>
              </a:rPr>
              <a:t>5</a:t>
            </a:r>
            <a:r>
              <a:rPr lang="en-AU" b="1" dirty="0"/>
              <a:t> </a:t>
            </a:r>
            <a:r>
              <a:rPr lang="en-AU" sz="3200" i="1" dirty="0">
                <a:solidFill>
                  <a:srgbClr val="FCED6F"/>
                </a:solidFill>
              </a:rPr>
              <a:t>European Southern Observatory</a:t>
            </a:r>
            <a:endParaRPr sz="3200" i="1" dirty="0">
              <a:solidFill>
                <a:srgbClr val="FCED6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9" y="5264538"/>
            <a:ext cx="30275213" cy="251999"/>
          </a:xfrm>
          <a:prstGeom prst="rect">
            <a:avLst/>
          </a:prstGeom>
          <a:solidFill>
            <a:srgbClr val="C888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880" y="40958705"/>
            <a:ext cx="30275213" cy="251999"/>
          </a:xfrm>
          <a:prstGeom prst="rect">
            <a:avLst/>
          </a:prstGeom>
          <a:solidFill>
            <a:srgbClr val="C888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1224640"/>
            <a:ext cx="30275213" cy="1579123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2002" y="41419731"/>
            <a:ext cx="17807398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0" i="1" dirty="0">
                <a:solidFill>
                  <a:schemeClr val="bg1"/>
                </a:solidFill>
              </a:rPr>
              <a:t>D</a:t>
            </a:r>
            <a:r>
              <a:rPr lang="en-AU" sz="2600" b="0" i="1" dirty="0" err="1">
                <a:solidFill>
                  <a:schemeClr val="bg1"/>
                </a:solidFill>
              </a:rPr>
              <a:t>aniel</a:t>
            </a:r>
            <a:r>
              <a:rPr sz="2600" b="0" i="1" dirty="0">
                <a:solidFill>
                  <a:schemeClr val="bg1"/>
                </a:solidFill>
              </a:rPr>
              <a:t> Smith  |  Polarimetry Lead, ELT-PCS  |  dsmith@strw.leidenuniv.nl  |  SPIE Astronomical Telescopes + Instrumentation 2026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341F00-4D74-6E06-26F2-6024C813581C}"/>
              </a:ext>
            </a:extLst>
          </p:cNvPr>
          <p:cNvSpPr txBox="1"/>
          <p:nvPr/>
        </p:nvSpPr>
        <p:spPr>
          <a:xfrm>
            <a:off x="10799" y="-116627"/>
            <a:ext cx="30286013" cy="2981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6600" b="1" u="sng" dirty="0">
                <a:solidFill>
                  <a:srgbClr val="FCED6F"/>
                </a:solidFill>
              </a:rPr>
              <a:t>Lessons Learnt from Existing Instruments and R&amp;D Programs for the Implementation of the Polarimetric Mode of the ELT’s High-Contrast Imager PCS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B7D5948-6DA0-91B9-72F3-ED6E866B4F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391" t="1503"/>
          <a:stretch>
            <a:fillRect/>
          </a:stretch>
        </p:blipFill>
        <p:spPr>
          <a:xfrm>
            <a:off x="16906070" y="5695407"/>
            <a:ext cx="9749466" cy="110212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5FAEEB0-2C86-0044-F801-B2F0770F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61"/>
          <a:stretch>
            <a:fillRect/>
          </a:stretch>
        </p:blipFill>
        <p:spPr>
          <a:xfrm>
            <a:off x="27112614" y="38971446"/>
            <a:ext cx="2807999" cy="3489970"/>
          </a:xfrm>
          <a:prstGeom prst="rect">
            <a:avLst/>
          </a:prstGeom>
        </p:spPr>
      </p:pic>
      <p:pic>
        <p:nvPicPr>
          <p:cNvPr id="3" name="Picture 2" descr="5 Smart Ways To Use Sticky Notes with Beesy - BeesApps | Blank yellow  sticky note, Creative brainstorming ideas, Organizing notes for work">
            <a:extLst>
              <a:ext uri="{FF2B5EF4-FFF2-40B4-BE49-F238E27FC236}">
                <a16:creationId xmlns:a16="http://schemas.microsoft.com/office/drawing/2014/main" id="{478283C7-2420-C478-4BD6-A1FA6E406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826799" y="4237616"/>
            <a:ext cx="14550821" cy="14550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1330">
            <a:off x="5400070" y="7024241"/>
            <a:ext cx="6368035" cy="5847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3800" b="1" i="0" dirty="0"/>
              <a:t>1.  Science Cases</a:t>
            </a:r>
          </a:p>
        </p:txBody>
      </p:sp>
      <p:sp>
        <p:nvSpPr>
          <p:cNvPr id="11" name="TextBox 10"/>
          <p:cNvSpPr txBox="1"/>
          <p:nvPr/>
        </p:nvSpPr>
        <p:spPr>
          <a:xfrm rot="21447409">
            <a:off x="5227702" y="7755620"/>
            <a:ext cx="10720583" cy="84836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PDI boosts contrast by orders of magnitude for </a:t>
            </a:r>
            <a:r>
              <a:rPr sz="2600" dirty="0" err="1">
                <a:solidFill>
                  <a:sysClr val="windowText" lastClr="000000"/>
                </a:solidFill>
              </a:rPr>
              <a:t>polari</a:t>
            </a:r>
            <a:r>
              <a:rPr lang="en-US" sz="2600" dirty="0" err="1">
                <a:solidFill>
                  <a:sysClr val="windowText" lastClr="000000"/>
                </a:solidFill>
              </a:rPr>
              <a:t>se</a:t>
            </a:r>
            <a:r>
              <a:rPr sz="2600" dirty="0" err="1">
                <a:solidFill>
                  <a:sysClr val="windowText" lastClr="000000"/>
                </a:solidFill>
              </a:rPr>
              <a:t>d</a:t>
            </a:r>
            <a:r>
              <a:rPr sz="2600" dirty="0">
                <a:solidFill>
                  <a:sysClr val="windowText" lastClr="000000"/>
                </a:solidFill>
              </a:rPr>
              <a:t> circumstellar objects via </a:t>
            </a:r>
            <a:r>
              <a:rPr sz="2600" dirty="0" err="1">
                <a:solidFill>
                  <a:sysClr val="windowText" lastClr="000000"/>
                </a:solidFill>
              </a:rPr>
              <a:t>polari</a:t>
            </a:r>
            <a:r>
              <a:rPr lang="en-US" sz="2600" dirty="0" err="1">
                <a:solidFill>
                  <a:sysClr val="windowText" lastClr="000000"/>
                </a:solidFill>
              </a:rPr>
              <a:t>s</a:t>
            </a:r>
            <a:r>
              <a:rPr sz="2600" dirty="0" err="1">
                <a:solidFill>
                  <a:sysClr val="windowText" lastClr="000000"/>
                </a:solidFill>
              </a:rPr>
              <a:t>ed</a:t>
            </a:r>
            <a:r>
              <a:rPr sz="2600" dirty="0">
                <a:solidFill>
                  <a:sysClr val="windowText" lastClr="000000"/>
                </a:solidFill>
              </a:rPr>
              <a:t> flux (Q,U); (</a:t>
            </a:r>
            <a:r>
              <a:rPr sz="2600" dirty="0" err="1">
                <a:solidFill>
                  <a:sysClr val="windowText" lastClr="000000"/>
                </a:solidFill>
              </a:rPr>
              <a:t>spectro</a:t>
            </a:r>
            <a:r>
              <a:rPr sz="2600" dirty="0">
                <a:solidFill>
                  <a:sysClr val="windowText" lastClr="000000"/>
                </a:solidFill>
              </a:rPr>
              <a:t>)polarimetry adds total intensity I </a:t>
            </a:r>
            <a:r>
              <a:rPr lang="en-US" sz="2600" dirty="0">
                <a:solidFill>
                  <a:sysClr val="windowText" lastClr="000000"/>
                </a:solidFill>
              </a:rPr>
              <a:t>which allows for</a:t>
            </a:r>
            <a:r>
              <a:rPr sz="2600" dirty="0">
                <a:solidFill>
                  <a:sysClr val="windowText" lastClr="000000"/>
                </a:solidFill>
              </a:rPr>
              <a:t> fractional polarization (Q/I, U/I) for unambiguous scattering-microphysics diagnostics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Both successfully image circumstellar disk structure (planet-forming &amp; debris) and dust properties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First sub-stellar companion </a:t>
            </a:r>
            <a:r>
              <a:rPr sz="2600" dirty="0" err="1">
                <a:solidFill>
                  <a:sysClr val="windowText" lastClr="000000"/>
                </a:solidFill>
              </a:rPr>
              <a:t>polari</a:t>
            </a:r>
            <a:r>
              <a:rPr lang="en-US" sz="2600" dirty="0" err="1">
                <a:solidFill>
                  <a:sysClr val="windowText" lastClr="000000"/>
                </a:solidFill>
              </a:rPr>
              <a:t>s</a:t>
            </a:r>
            <a:r>
              <a:rPr sz="2600" dirty="0" err="1">
                <a:solidFill>
                  <a:sysClr val="windowText" lastClr="000000"/>
                </a:solidFill>
              </a:rPr>
              <a:t>ation</a:t>
            </a:r>
            <a:r>
              <a:rPr sz="2600" dirty="0">
                <a:solidFill>
                  <a:sysClr val="windowText" lastClr="000000"/>
                </a:solidFill>
              </a:rPr>
              <a:t> detections: symmetry breaking in young gas giants' thermal (NIR) emission, e.g. via a moon-forming disk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PCS extends this to disks/planets closer to the star, and to more distant objects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First direct </a:t>
            </a:r>
            <a:r>
              <a:rPr sz="2600" dirty="0" err="1">
                <a:solidFill>
                  <a:sysClr val="windowText" lastClr="000000"/>
                </a:solidFill>
              </a:rPr>
              <a:t>polari</a:t>
            </a:r>
            <a:r>
              <a:rPr lang="en-US" sz="2600" dirty="0" err="1">
                <a:solidFill>
                  <a:sysClr val="windowText" lastClr="000000"/>
                </a:solidFill>
              </a:rPr>
              <a:t>s</a:t>
            </a:r>
            <a:r>
              <a:rPr sz="2600" dirty="0" err="1">
                <a:solidFill>
                  <a:sysClr val="windowText" lastClr="000000"/>
                </a:solidFill>
              </a:rPr>
              <a:t>ation</a:t>
            </a:r>
            <a:r>
              <a:rPr sz="2600" dirty="0">
                <a:solidFill>
                  <a:sysClr val="windowText" lastClr="000000"/>
                </a:solidFill>
              </a:rPr>
              <a:t> detections of mature planets in reflected light, possibly down to rocky M-dwarf planets</a:t>
            </a:r>
            <a:r>
              <a:rPr lang="en-US" sz="2600" dirty="0">
                <a:solidFill>
                  <a:sysClr val="windowText" lastClr="000000"/>
                </a:solidFill>
              </a:rPr>
              <a:t>,</a:t>
            </a:r>
            <a:r>
              <a:rPr sz="2600" dirty="0">
                <a:solidFill>
                  <a:sysClr val="windowText" lastClr="000000"/>
                </a:solidFill>
              </a:rPr>
              <a:t> diagnostic of Rayleigh-scattering atmospheres, liquid water, even </a:t>
            </a:r>
            <a:r>
              <a:rPr sz="2600" dirty="0" err="1">
                <a:solidFill>
                  <a:sysClr val="windowText" lastClr="000000"/>
                </a:solidFill>
              </a:rPr>
              <a:t>biopigments</a:t>
            </a:r>
            <a:endParaRPr sz="2600" dirty="0">
              <a:solidFill>
                <a:sysClr val="windowText" lastClr="000000"/>
              </a:solidFill>
            </a:endParaRP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</a:t>
            </a:r>
            <a:r>
              <a:rPr lang="en-AU" sz="2600" i="1" dirty="0">
                <a:solidFill>
                  <a:sysClr val="windowText" lastClr="000000"/>
                </a:solidFill>
              </a:rPr>
              <a:t>Qᵩ, Uᵩ</a:t>
            </a:r>
            <a:r>
              <a:rPr sz="2600" dirty="0">
                <a:solidFill>
                  <a:sysClr val="windowText" lastClr="000000"/>
                </a:solidFill>
              </a:rPr>
              <a:t> polar coordinates: </a:t>
            </a:r>
            <a:r>
              <a:rPr lang="en-AU" sz="2600" i="1" dirty="0">
                <a:solidFill>
                  <a:sysClr val="windowText" lastClr="000000"/>
                </a:solidFill>
              </a:rPr>
              <a:t>Qᵩ</a:t>
            </a:r>
            <a:r>
              <a:rPr sz="2600" dirty="0">
                <a:solidFill>
                  <a:sysClr val="windowText" lastClr="000000"/>
                </a:solidFill>
              </a:rPr>
              <a:t> contains all single/symmetric scattering signal (immediate detection confirmation); </a:t>
            </a:r>
            <a:r>
              <a:rPr lang="en-AU" sz="2600" i="1" dirty="0">
                <a:solidFill>
                  <a:sysClr val="windowText" lastClr="000000"/>
                </a:solidFill>
              </a:rPr>
              <a:t>Uᵩ</a:t>
            </a:r>
            <a:r>
              <a:rPr sz="2600" dirty="0">
                <a:solidFill>
                  <a:sysClr val="windowText" lastClr="000000"/>
                </a:solidFill>
              </a:rPr>
              <a:t> for error analysis, sometimes hints at real disk physics</a:t>
            </a:r>
          </a:p>
        </p:txBody>
      </p:sp>
      <p:pic>
        <p:nvPicPr>
          <p:cNvPr id="4" name="Picture 3" descr="5 Smart Ways To Use Sticky Notes with Beesy - BeesApps | Blank yellow  sticky note, Creative brainstorming ideas, Organizing notes for work">
            <a:extLst>
              <a:ext uri="{FF2B5EF4-FFF2-40B4-BE49-F238E27FC236}">
                <a16:creationId xmlns:a16="http://schemas.microsoft.com/office/drawing/2014/main" id="{F2E99403-831F-BC89-FD23-86261A2F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-1688277" y="16360717"/>
            <a:ext cx="14550821" cy="145508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423869">
            <a:off x="735542" y="18845821"/>
            <a:ext cx="5649694" cy="5847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3800" b="1" i="0" dirty="0"/>
              <a:t>2.  General Architecture</a:t>
            </a:r>
          </a:p>
        </p:txBody>
      </p:sp>
      <p:sp>
        <p:nvSpPr>
          <p:cNvPr id="16" name="TextBox 15"/>
          <p:cNvSpPr txBox="1"/>
          <p:nvPr/>
        </p:nvSpPr>
        <p:spPr>
          <a:xfrm rot="21415861">
            <a:off x="955021" y="19707879"/>
            <a:ext cx="9635795" cy="8963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</a:t>
            </a:r>
            <a:r>
              <a:rPr sz="2600" dirty="0" err="1">
                <a:solidFill>
                  <a:sysClr val="windowText" lastClr="000000"/>
                </a:solidFill>
              </a:rPr>
              <a:t>Polari</a:t>
            </a:r>
            <a:r>
              <a:rPr lang="en-US" sz="2600" dirty="0" err="1">
                <a:solidFill>
                  <a:sysClr val="windowText" lastClr="000000"/>
                </a:solidFill>
              </a:rPr>
              <a:t>s</a:t>
            </a:r>
            <a:r>
              <a:rPr sz="2600" dirty="0" err="1">
                <a:solidFill>
                  <a:sysClr val="windowText" lastClr="000000"/>
                </a:solidFill>
              </a:rPr>
              <a:t>ation</a:t>
            </a:r>
            <a:r>
              <a:rPr sz="2600" dirty="0">
                <a:solidFill>
                  <a:sysClr val="windowText" lastClr="000000"/>
                </a:solidFill>
              </a:rPr>
              <a:t> properties differ fundamentally from WFE properties </a:t>
            </a:r>
            <a:r>
              <a:rPr lang="en-US" sz="2600" dirty="0">
                <a:solidFill>
                  <a:sysClr val="windowText" lastClr="000000"/>
                </a:solidFill>
              </a:rPr>
              <a:t>therefore</a:t>
            </a:r>
            <a:r>
              <a:rPr sz="2600" dirty="0">
                <a:solidFill>
                  <a:sysClr val="windowText" lastClr="000000"/>
                </a:solidFill>
              </a:rPr>
              <a:t> design the full polarimetric system 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Modulator needed as far upstream as possible; can't sit at ELT's intermediate focus (after M1,2) </a:t>
            </a:r>
            <a:r>
              <a:rPr lang="en-US" sz="2600" dirty="0">
                <a:solidFill>
                  <a:sysClr val="windowText" lastClr="000000"/>
                </a:solidFill>
              </a:rPr>
              <a:t>therefore</a:t>
            </a:r>
            <a:r>
              <a:rPr sz="2600" dirty="0">
                <a:solidFill>
                  <a:sysClr val="windowText" lastClr="000000"/>
                </a:solidFill>
              </a:rPr>
              <a:t> must investigate placement before M6 (fixed coordinate system vs. rotating M4,5)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Modulator must switch Q,U states as fast as possible (vs. evolving speckles, in sync with detector read-out)</a:t>
            </a:r>
            <a:r>
              <a:rPr lang="en-US" sz="2600" dirty="0">
                <a:solidFill>
                  <a:sysClr val="windowText" lastClr="000000"/>
                </a:solidFill>
              </a:rPr>
              <a:t>. R</a:t>
            </a:r>
            <a:r>
              <a:rPr sz="2600" dirty="0">
                <a:solidFill>
                  <a:sysClr val="windowText" lastClr="000000"/>
                </a:solidFill>
              </a:rPr>
              <a:t>otating achromatic HWP or active </a:t>
            </a:r>
            <a:r>
              <a:rPr lang="en-US" sz="2600" dirty="0">
                <a:solidFill>
                  <a:sysClr val="windowText" lastClr="000000"/>
                </a:solidFill>
              </a:rPr>
              <a:t>LC</a:t>
            </a:r>
            <a:r>
              <a:rPr sz="2600" dirty="0">
                <a:solidFill>
                  <a:sysClr val="windowText" lastClr="000000"/>
                </a:solidFill>
              </a:rPr>
              <a:t> device; upstream components do</a:t>
            </a:r>
            <a:r>
              <a:rPr lang="en-US" sz="2600" dirty="0">
                <a:solidFill>
                  <a:sysClr val="windowText" lastClr="000000"/>
                </a:solidFill>
              </a:rPr>
              <a:t> not </a:t>
            </a:r>
            <a:r>
              <a:rPr sz="2600" dirty="0">
                <a:solidFill>
                  <a:sysClr val="windowText" lastClr="000000"/>
                </a:solidFill>
              </a:rPr>
              <a:t>seem to hurt AO performance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Dual-beam (simultaneous, identically-sampled images via a </a:t>
            </a:r>
            <a:r>
              <a:rPr sz="2600" dirty="0" err="1">
                <a:solidFill>
                  <a:sysClr val="windowText" lastClr="000000"/>
                </a:solidFill>
              </a:rPr>
              <a:t>polari</a:t>
            </a:r>
            <a:r>
              <a:rPr lang="en-US" sz="2600" dirty="0" err="1">
                <a:solidFill>
                  <a:sysClr val="windowText" lastClr="000000"/>
                </a:solidFill>
              </a:rPr>
              <a:t>s</a:t>
            </a:r>
            <a:r>
              <a:rPr sz="2600" dirty="0" err="1">
                <a:solidFill>
                  <a:sysClr val="windowText" lastClr="000000"/>
                </a:solidFill>
              </a:rPr>
              <a:t>ation</a:t>
            </a:r>
            <a:r>
              <a:rPr sz="2600" dirty="0">
                <a:solidFill>
                  <a:sysClr val="windowText" lastClr="000000"/>
                </a:solidFill>
              </a:rPr>
              <a:t> beam-splitter) mitigates most systematic effects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Beam-splitter(s) can sit near the end of the train if the split states are “eigenvectors” of the train in between i.e. aligned with mirror s/p directions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K-mirror can be a major issue: converts linear → undetectable circular polarization, up to 100% at ±45°; mitigate with extra HWPs, coating design, or observing strategy</a:t>
            </a:r>
          </a:p>
        </p:txBody>
      </p:sp>
      <p:pic>
        <p:nvPicPr>
          <p:cNvPr id="7" name="Picture 6" descr="5 Smart Ways To Use Sticky Notes with Beesy - BeesApps | Blank yellow  sticky note, Creative brainstorming ideas, Organizing notes for work">
            <a:extLst>
              <a:ext uri="{FF2B5EF4-FFF2-40B4-BE49-F238E27FC236}">
                <a16:creationId xmlns:a16="http://schemas.microsoft.com/office/drawing/2014/main" id="{2C1C9E96-817A-D235-4230-A4B223BEA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0106884" y="17691124"/>
            <a:ext cx="11692805" cy="116928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21373666">
            <a:off x="12039358" y="19886345"/>
            <a:ext cx="7911775" cy="5847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3800" b="1" i="0" dirty="0"/>
              <a:t>3.  Instrumental </a:t>
            </a:r>
            <a:r>
              <a:rPr sz="3800" b="1" i="0" dirty="0" err="1"/>
              <a:t>Polari</a:t>
            </a:r>
            <a:r>
              <a:rPr lang="en-US" sz="3800" b="1" i="0" dirty="0" err="1"/>
              <a:t>s</a:t>
            </a:r>
            <a:r>
              <a:rPr sz="3800" b="1" i="0" dirty="0" err="1"/>
              <a:t>ation</a:t>
            </a:r>
            <a:r>
              <a:rPr sz="3800" b="1" i="0" dirty="0"/>
              <a:t> Effects</a:t>
            </a:r>
          </a:p>
        </p:txBody>
      </p:sp>
      <p:sp>
        <p:nvSpPr>
          <p:cNvPr id="21" name="TextBox 20"/>
          <p:cNvSpPr txBox="1"/>
          <p:nvPr/>
        </p:nvSpPr>
        <p:spPr>
          <a:xfrm rot="21426281">
            <a:off x="12187514" y="21434177"/>
            <a:ext cx="8165306" cy="41424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M4,5 induce</a:t>
            </a:r>
            <a:r>
              <a:rPr lang="en-US" sz="2600" dirty="0">
                <a:solidFill>
                  <a:sysClr val="windowText" lastClr="000000"/>
                </a:solidFill>
              </a:rPr>
              <a:t>s</a:t>
            </a:r>
            <a:r>
              <a:rPr sz="2600" dirty="0">
                <a:solidFill>
                  <a:sysClr val="windowText" lastClr="000000"/>
                </a:solidFill>
              </a:rPr>
              <a:t> linear IP (in s/p directions) </a:t>
            </a:r>
            <a:r>
              <a:rPr lang="en-US" sz="2600" dirty="0">
                <a:solidFill>
                  <a:sysClr val="windowText" lastClr="000000"/>
                </a:solidFill>
              </a:rPr>
              <a:t>and</a:t>
            </a:r>
            <a:r>
              <a:rPr sz="2600" dirty="0">
                <a:solidFill>
                  <a:sysClr val="windowText" lastClr="000000"/>
                </a:solidFill>
              </a:rPr>
              <a:t> ±45° linear</a:t>
            </a:r>
            <a:r>
              <a:rPr lang="en-US" sz="2600" dirty="0">
                <a:solidFill>
                  <a:sysClr val="windowText" lastClr="000000"/>
                </a:solidFill>
              </a:rPr>
              <a:t> to </a:t>
            </a:r>
            <a:r>
              <a:rPr sz="2600" dirty="0">
                <a:solidFill>
                  <a:sysClr val="windowText" lastClr="000000"/>
                </a:solidFill>
              </a:rPr>
              <a:t>circular crosstalk</a:t>
            </a:r>
            <a:r>
              <a:rPr lang="en-US" sz="2600" dirty="0">
                <a:solidFill>
                  <a:sysClr val="windowText" lastClr="000000"/>
                </a:solidFill>
              </a:rPr>
              <a:t>. It is </a:t>
            </a:r>
            <a:r>
              <a:rPr sz="2600" dirty="0">
                <a:solidFill>
                  <a:sysClr val="windowText" lastClr="000000"/>
                </a:solidFill>
              </a:rPr>
              <a:t>static in the co-rotating frame, varying only slowly with coating ageing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If the modulator sits behind M6, ALL </a:t>
            </a:r>
            <a:r>
              <a:rPr lang="en-US" sz="2600" dirty="0">
                <a:solidFill>
                  <a:sysClr val="windowText" lastClr="000000"/>
                </a:solidFill>
              </a:rPr>
              <a:t>IP</a:t>
            </a:r>
            <a:r>
              <a:rPr sz="2600" dirty="0">
                <a:solidFill>
                  <a:sysClr val="windowText" lastClr="000000"/>
                </a:solidFill>
              </a:rPr>
              <a:t> effects become variable all the time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Calibrate regularly on-sky (standard stars, symmetric disks)</a:t>
            </a:r>
            <a:r>
              <a:rPr lang="en-US" sz="2600" dirty="0">
                <a:solidFill>
                  <a:sysClr val="windowText" lastClr="000000"/>
                </a:solidFill>
              </a:rPr>
              <a:t> which</a:t>
            </a:r>
            <a:r>
              <a:rPr sz="2600" dirty="0">
                <a:solidFill>
                  <a:sysClr val="windowText" lastClr="000000"/>
                </a:solidFill>
              </a:rPr>
              <a:t> feeds a Mueller-matrix model in the reduction pipeline</a:t>
            </a:r>
          </a:p>
        </p:txBody>
      </p:sp>
      <p:pic>
        <p:nvPicPr>
          <p:cNvPr id="12" name="Picture 11" descr="5 Smart Ways To Use Sticky Notes with Beesy - BeesApps | Blank yellow  sticky note, Creative brainstorming ideas, Organizing notes for work">
            <a:extLst>
              <a:ext uri="{FF2B5EF4-FFF2-40B4-BE49-F238E27FC236}">
                <a16:creationId xmlns:a16="http://schemas.microsoft.com/office/drawing/2014/main" id="{D1BDBE11-FB33-193A-C886-9B81FEB9E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9315187" y="17604818"/>
            <a:ext cx="11692805" cy="1169280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393593">
            <a:off x="21080274" y="19660805"/>
            <a:ext cx="6084941" cy="5847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3800" b="1" i="0" dirty="0"/>
              <a:t>4.  </a:t>
            </a:r>
            <a:r>
              <a:rPr sz="3800" b="1" i="0" dirty="0" err="1"/>
              <a:t>Polari</a:t>
            </a:r>
            <a:r>
              <a:rPr lang="en-US" sz="3800" b="1" i="0" dirty="0" err="1"/>
              <a:t>s</a:t>
            </a:r>
            <a:r>
              <a:rPr sz="3800" b="1" i="0" dirty="0" err="1"/>
              <a:t>ation</a:t>
            </a:r>
            <a:r>
              <a:rPr sz="3800" b="1" i="0" dirty="0"/>
              <a:t> Aberrations</a:t>
            </a:r>
          </a:p>
        </p:txBody>
      </p:sp>
      <p:sp>
        <p:nvSpPr>
          <p:cNvPr id="26" name="TextBox 25"/>
          <p:cNvSpPr txBox="1"/>
          <p:nvPr/>
        </p:nvSpPr>
        <p:spPr>
          <a:xfrm rot="21415396">
            <a:off x="21436321" y="20548061"/>
            <a:ext cx="8135551" cy="67097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</a:t>
            </a:r>
            <a:r>
              <a:rPr sz="2600" dirty="0" err="1">
                <a:solidFill>
                  <a:sysClr val="windowText" lastClr="000000"/>
                </a:solidFill>
              </a:rPr>
              <a:t>Polari</a:t>
            </a:r>
            <a:r>
              <a:rPr lang="en-US" sz="2600" dirty="0" err="1">
                <a:solidFill>
                  <a:sysClr val="windowText" lastClr="000000"/>
                </a:solidFill>
              </a:rPr>
              <a:t>s</a:t>
            </a:r>
            <a:r>
              <a:rPr sz="2600" dirty="0" err="1">
                <a:solidFill>
                  <a:sysClr val="windowText" lastClr="000000"/>
                </a:solidFill>
              </a:rPr>
              <a:t>ation</a:t>
            </a:r>
            <a:r>
              <a:rPr sz="2600" dirty="0">
                <a:solidFill>
                  <a:sysClr val="windowText" lastClr="000000"/>
                </a:solidFill>
              </a:rPr>
              <a:t>-dependent phase/amplitude structure across the pupil creates </a:t>
            </a:r>
            <a:r>
              <a:rPr sz="2600" dirty="0" err="1">
                <a:solidFill>
                  <a:sysClr val="windowText" lastClr="000000"/>
                </a:solidFill>
              </a:rPr>
              <a:t>polari</a:t>
            </a:r>
            <a:r>
              <a:rPr lang="en-US" sz="2600" dirty="0" err="1">
                <a:solidFill>
                  <a:sysClr val="windowText" lastClr="000000"/>
                </a:solidFill>
              </a:rPr>
              <a:t>s</a:t>
            </a:r>
            <a:r>
              <a:rPr sz="2600" dirty="0" err="1">
                <a:solidFill>
                  <a:sysClr val="windowText" lastClr="000000"/>
                </a:solidFill>
              </a:rPr>
              <a:t>ation</a:t>
            </a:r>
            <a:r>
              <a:rPr sz="2600" dirty="0">
                <a:solidFill>
                  <a:sysClr val="windowText" lastClr="000000"/>
                </a:solidFill>
              </a:rPr>
              <a:t> structure in the PSF, beyond the average IP effect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Fold mirrors → tip/tilt → beam shifts</a:t>
            </a:r>
            <a:r>
              <a:rPr lang="en-US" sz="2600" dirty="0">
                <a:solidFill>
                  <a:sysClr val="windowText" lastClr="000000"/>
                </a:solidFill>
              </a:rPr>
              <a:t>,</a:t>
            </a:r>
            <a:r>
              <a:rPr sz="2600" dirty="0">
                <a:solidFill>
                  <a:sysClr val="windowText" lastClr="000000"/>
                </a:solidFill>
              </a:rPr>
              <a:t> splitting the PSF (possibly more than once) hurts both polarimetric and small-IWA coronagraphic performance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Powered mirrors </a:t>
            </a:r>
            <a:r>
              <a:rPr lang="en-US" sz="2600" dirty="0">
                <a:solidFill>
                  <a:sysClr val="windowText" lastClr="000000"/>
                </a:solidFill>
              </a:rPr>
              <a:t>leads to </a:t>
            </a:r>
            <a:r>
              <a:rPr sz="2600" dirty="0" err="1">
                <a:solidFill>
                  <a:sysClr val="windowText" lastClr="000000"/>
                </a:solidFill>
              </a:rPr>
              <a:t>polari</a:t>
            </a:r>
            <a:r>
              <a:rPr lang="en-US" sz="2600" dirty="0" err="1">
                <a:solidFill>
                  <a:sysClr val="windowText" lastClr="000000"/>
                </a:solidFill>
              </a:rPr>
              <a:t>s</a:t>
            </a:r>
            <a:r>
              <a:rPr sz="2600" dirty="0" err="1">
                <a:solidFill>
                  <a:sysClr val="windowText" lastClr="000000"/>
                </a:solidFill>
              </a:rPr>
              <a:t>ation</a:t>
            </a:r>
            <a:r>
              <a:rPr sz="2600" dirty="0">
                <a:solidFill>
                  <a:sysClr val="windowText" lastClr="000000"/>
                </a:solidFill>
              </a:rPr>
              <a:t> astigmatism: non-zero </a:t>
            </a:r>
            <a:r>
              <a:rPr sz="2600" dirty="0" err="1">
                <a:solidFill>
                  <a:sysClr val="windowText" lastClr="000000"/>
                </a:solidFill>
              </a:rPr>
              <a:t>Qφ</a:t>
            </a:r>
            <a:r>
              <a:rPr sz="2600" dirty="0">
                <a:solidFill>
                  <a:sysClr val="windowText" lastClr="000000"/>
                </a:solidFill>
              </a:rPr>
              <a:t> in the Airy rings (can mimic/hide a disk signal) + randomly </a:t>
            </a:r>
            <a:r>
              <a:rPr sz="2600" dirty="0" err="1">
                <a:solidFill>
                  <a:sysClr val="windowText" lastClr="000000"/>
                </a:solidFill>
              </a:rPr>
              <a:t>polari</a:t>
            </a:r>
            <a:r>
              <a:rPr lang="en-US" sz="2600" dirty="0" err="1">
                <a:solidFill>
                  <a:sysClr val="windowText" lastClr="000000"/>
                </a:solidFill>
              </a:rPr>
              <a:t>s</a:t>
            </a:r>
            <a:r>
              <a:rPr sz="2600" dirty="0" err="1">
                <a:solidFill>
                  <a:sysClr val="windowText" lastClr="000000"/>
                </a:solidFill>
              </a:rPr>
              <a:t>ed</a:t>
            </a:r>
            <a:r>
              <a:rPr sz="2600" dirty="0">
                <a:solidFill>
                  <a:sysClr val="windowText" lastClr="000000"/>
                </a:solidFill>
              </a:rPr>
              <a:t> speckles. Much more pronounced for ELT's F/0.9. Coronagraphic impact ~10⁻⁵; polarimetric impact significant. Segment-error impact likely minimal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Open question: compensate with a </a:t>
            </a:r>
            <a:r>
              <a:rPr sz="2600" dirty="0" err="1">
                <a:solidFill>
                  <a:sysClr val="windowText" lastClr="000000"/>
                </a:solidFill>
              </a:rPr>
              <a:t>metasurface</a:t>
            </a:r>
            <a:r>
              <a:rPr sz="2600" dirty="0">
                <a:solidFill>
                  <a:sysClr val="windowText" lastClr="000000"/>
                </a:solidFill>
              </a:rPr>
              <a:t> optic, or remove reliably via “boring star” observations?</a:t>
            </a:r>
          </a:p>
        </p:txBody>
      </p:sp>
      <p:pic>
        <p:nvPicPr>
          <p:cNvPr id="13" name="Picture 12" descr="5 Smart Ways To Use Sticky Notes with Beesy - BeesApps | Blank yellow  sticky note, Creative brainstorming ideas, Organizing notes for work">
            <a:extLst>
              <a:ext uri="{FF2B5EF4-FFF2-40B4-BE49-F238E27FC236}">
                <a16:creationId xmlns:a16="http://schemas.microsoft.com/office/drawing/2014/main" id="{AD712F56-FC84-C9C9-8A8D-A65095BF3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-413717" y="29118220"/>
            <a:ext cx="12322789" cy="1232278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1443574">
            <a:off x="1928496" y="32050989"/>
            <a:ext cx="7256277" cy="5847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3800" b="1" i="0" dirty="0"/>
              <a:t>5.  Integral-Field </a:t>
            </a:r>
            <a:r>
              <a:rPr sz="3800" b="1" i="0" dirty="0" err="1"/>
              <a:t>Spectropolarimetry</a:t>
            </a:r>
            <a:endParaRPr sz="3800" b="1" i="0" dirty="0"/>
          </a:p>
        </p:txBody>
      </p:sp>
      <p:sp>
        <p:nvSpPr>
          <p:cNvPr id="31" name="TextBox 30"/>
          <p:cNvSpPr txBox="1"/>
          <p:nvPr/>
        </p:nvSpPr>
        <p:spPr>
          <a:xfrm rot="21374892">
            <a:off x="2250952" y="33957444"/>
            <a:ext cx="7302117" cy="39757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A </a:t>
            </a:r>
            <a:r>
              <a:rPr lang="en-US" sz="2600" dirty="0">
                <a:solidFill>
                  <a:sysClr val="windowText" lastClr="000000"/>
                </a:solidFill>
              </a:rPr>
              <a:t>LC </a:t>
            </a:r>
            <a:r>
              <a:rPr sz="2600" dirty="0" err="1">
                <a:solidFill>
                  <a:sysClr val="windowText" lastClr="000000"/>
                </a:solidFill>
              </a:rPr>
              <a:t>polari</a:t>
            </a:r>
            <a:r>
              <a:rPr lang="en-US" sz="2600" dirty="0" err="1">
                <a:solidFill>
                  <a:sysClr val="windowText" lastClr="000000"/>
                </a:solidFill>
              </a:rPr>
              <a:t>s</a:t>
            </a:r>
            <a:r>
              <a:rPr sz="2600" dirty="0" err="1">
                <a:solidFill>
                  <a:sysClr val="windowText" lastClr="000000"/>
                </a:solidFill>
              </a:rPr>
              <a:t>ation</a:t>
            </a:r>
            <a:r>
              <a:rPr sz="2600" dirty="0">
                <a:solidFill>
                  <a:sysClr val="windowText" lastClr="000000"/>
                </a:solidFill>
              </a:rPr>
              <a:t> grating enables a </a:t>
            </a:r>
            <a:r>
              <a:rPr sz="2600" dirty="0" err="1">
                <a:solidFill>
                  <a:sysClr val="windowText" lastClr="000000"/>
                </a:solidFill>
              </a:rPr>
              <a:t>spectropolarimetric</a:t>
            </a:r>
            <a:r>
              <a:rPr sz="2600" dirty="0">
                <a:solidFill>
                  <a:sysClr val="windowText" lastClr="000000"/>
                </a:solidFill>
              </a:rPr>
              <a:t> IFU: combines IFS with dual-beam polarimetry, sampled identically by the microlens array from the start</a:t>
            </a:r>
          </a:p>
          <a:p>
            <a:pPr algn="l">
              <a:lnSpc>
                <a:spcPct val="120000"/>
              </a:lnSpc>
              <a:spcAft>
                <a:spcPts val="1300"/>
              </a:spcAft>
            </a:pPr>
            <a:r>
              <a:rPr sz="2600" dirty="0">
                <a:solidFill>
                  <a:sysClr val="windowText" lastClr="000000"/>
                </a:solidFill>
              </a:rPr>
              <a:t>●  Near-100% diffraction efficiency over an octave, splitting circular states in ±1 orders; + a static QWP </a:t>
            </a:r>
            <a:r>
              <a:rPr lang="en-US" sz="2600" dirty="0">
                <a:solidFill>
                  <a:sysClr val="windowText" lastClr="000000"/>
                </a:solidFill>
              </a:rPr>
              <a:t>is</a:t>
            </a:r>
            <a:r>
              <a:rPr sz="2600" dirty="0">
                <a:solidFill>
                  <a:sysClr val="windowText" lastClr="000000"/>
                </a:solidFill>
              </a:rPr>
              <a:t> one standard mode always doing imaging SDI/spectroscopy AND PDI/polarimetry together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6D6998-089E-E9E6-B547-B76569B7D779}"/>
              </a:ext>
            </a:extLst>
          </p:cNvPr>
          <p:cNvSpPr txBox="1"/>
          <p:nvPr/>
        </p:nvSpPr>
        <p:spPr>
          <a:xfrm>
            <a:off x="16906070" y="17367739"/>
            <a:ext cx="97494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600" b="0" i="0" dirty="0">
                <a:solidFill>
                  <a:srgbClr val="FCED6F"/>
                </a:solidFill>
                <a:effectLst/>
                <a:latin typeface="Anthropic Sans"/>
              </a:rPr>
              <a:t>ESO/VLT/SPHERE/Van Holstein et al.</a:t>
            </a:r>
            <a:endParaRPr lang="en-AU" sz="2600" dirty="0">
              <a:solidFill>
                <a:srgbClr val="FCED6F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6380FE1-4A78-C778-33AA-B576994763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358" r="1523" b="8727"/>
          <a:stretch>
            <a:fillRect/>
          </a:stretch>
        </p:blipFill>
        <p:spPr>
          <a:xfrm>
            <a:off x="15728734" y="28760924"/>
            <a:ext cx="10056499" cy="102851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4409EC-FB8A-3B6E-03D1-3EE7089F862A}"/>
              </a:ext>
            </a:extLst>
          </p:cNvPr>
          <p:cNvSpPr/>
          <p:nvPr/>
        </p:nvSpPr>
        <p:spPr>
          <a:xfrm>
            <a:off x="15764933" y="29373823"/>
            <a:ext cx="1354667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6F48A1-212F-7F28-A137-A429AB7FCB6C}"/>
              </a:ext>
            </a:extLst>
          </p:cNvPr>
          <p:cNvSpPr/>
          <p:nvPr/>
        </p:nvSpPr>
        <p:spPr>
          <a:xfrm>
            <a:off x="15764933" y="30054805"/>
            <a:ext cx="1354667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A4474F-CD36-202A-E6E1-892F050ECDDE}"/>
              </a:ext>
            </a:extLst>
          </p:cNvPr>
          <p:cNvSpPr/>
          <p:nvPr/>
        </p:nvSpPr>
        <p:spPr>
          <a:xfrm>
            <a:off x="15764933" y="31111678"/>
            <a:ext cx="1354667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2A9F74-1DA0-6037-857A-A101E26A312D}"/>
              </a:ext>
            </a:extLst>
          </p:cNvPr>
          <p:cNvSpPr/>
          <p:nvPr/>
        </p:nvSpPr>
        <p:spPr>
          <a:xfrm>
            <a:off x="15770633" y="31769449"/>
            <a:ext cx="1354667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DBFEFA-140D-B1C0-0178-5EDF3DEE1DAF}"/>
              </a:ext>
            </a:extLst>
          </p:cNvPr>
          <p:cNvSpPr/>
          <p:nvPr/>
        </p:nvSpPr>
        <p:spPr>
          <a:xfrm>
            <a:off x="15770633" y="32839438"/>
            <a:ext cx="1354667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75A54-4203-2174-420B-F1FD8622E002}"/>
              </a:ext>
            </a:extLst>
          </p:cNvPr>
          <p:cNvSpPr/>
          <p:nvPr/>
        </p:nvSpPr>
        <p:spPr>
          <a:xfrm>
            <a:off x="15770633" y="33321255"/>
            <a:ext cx="1354667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CDDF15-2048-5216-908A-A6E7730E9B9C}"/>
              </a:ext>
            </a:extLst>
          </p:cNvPr>
          <p:cNvSpPr/>
          <p:nvPr/>
        </p:nvSpPr>
        <p:spPr>
          <a:xfrm>
            <a:off x="15764932" y="34391201"/>
            <a:ext cx="1354667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EE362F-1317-6002-3754-F2C3EAB56C08}"/>
              </a:ext>
            </a:extLst>
          </p:cNvPr>
          <p:cNvSpPr/>
          <p:nvPr/>
        </p:nvSpPr>
        <p:spPr>
          <a:xfrm>
            <a:off x="15770633" y="35091318"/>
            <a:ext cx="1354667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DF8B6E-C3CC-4925-2065-E104204DC131}"/>
              </a:ext>
            </a:extLst>
          </p:cNvPr>
          <p:cNvSpPr/>
          <p:nvPr/>
        </p:nvSpPr>
        <p:spPr>
          <a:xfrm>
            <a:off x="15770633" y="36199284"/>
            <a:ext cx="1354667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DDBA7F-256B-3272-6CF3-359366532B83}"/>
              </a:ext>
            </a:extLst>
          </p:cNvPr>
          <p:cNvSpPr/>
          <p:nvPr/>
        </p:nvSpPr>
        <p:spPr>
          <a:xfrm>
            <a:off x="15770633" y="38436392"/>
            <a:ext cx="1354667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BF301D-89F5-BEDF-A999-C57D1CDF8047}"/>
              </a:ext>
            </a:extLst>
          </p:cNvPr>
          <p:cNvSpPr/>
          <p:nvPr/>
        </p:nvSpPr>
        <p:spPr>
          <a:xfrm>
            <a:off x="15770633" y="37688262"/>
            <a:ext cx="1606987" cy="2447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8E0E18-4F19-EB51-75AD-EDEF9B198340}"/>
              </a:ext>
            </a:extLst>
          </p:cNvPr>
          <p:cNvSpPr/>
          <p:nvPr/>
        </p:nvSpPr>
        <p:spPr>
          <a:xfrm>
            <a:off x="23473615" y="38519763"/>
            <a:ext cx="2133818" cy="4617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C21A7C-EB2B-9FE9-D8EF-D40F75DDDD0C}"/>
              </a:ext>
            </a:extLst>
          </p:cNvPr>
          <p:cNvSpPr/>
          <p:nvPr/>
        </p:nvSpPr>
        <p:spPr>
          <a:xfrm>
            <a:off x="24125768" y="36978601"/>
            <a:ext cx="1449012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005799-793E-E2A2-5729-1EC518FC95BA}"/>
              </a:ext>
            </a:extLst>
          </p:cNvPr>
          <p:cNvSpPr/>
          <p:nvPr/>
        </p:nvSpPr>
        <p:spPr>
          <a:xfrm>
            <a:off x="24125768" y="36261729"/>
            <a:ext cx="1449012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8D6AE4-49D2-368E-7376-23600DFE39F0}"/>
              </a:ext>
            </a:extLst>
          </p:cNvPr>
          <p:cNvSpPr/>
          <p:nvPr/>
        </p:nvSpPr>
        <p:spPr>
          <a:xfrm>
            <a:off x="24131284" y="35212216"/>
            <a:ext cx="1449012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74DF7D7-E202-EB50-6433-6C5E526B16A2}"/>
              </a:ext>
            </a:extLst>
          </p:cNvPr>
          <p:cNvSpPr/>
          <p:nvPr/>
        </p:nvSpPr>
        <p:spPr>
          <a:xfrm>
            <a:off x="24133021" y="34512039"/>
            <a:ext cx="1449012" cy="2595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565C0B-B867-7EDE-915F-F2D8A7BA6BD3}"/>
              </a:ext>
            </a:extLst>
          </p:cNvPr>
          <p:cNvSpPr/>
          <p:nvPr/>
        </p:nvSpPr>
        <p:spPr>
          <a:xfrm>
            <a:off x="23460916" y="33493596"/>
            <a:ext cx="2133817" cy="4242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60CB25-F875-3FA5-9848-C8AD61AA0E07}"/>
              </a:ext>
            </a:extLst>
          </p:cNvPr>
          <p:cNvSpPr/>
          <p:nvPr/>
        </p:nvSpPr>
        <p:spPr>
          <a:xfrm>
            <a:off x="24094921" y="31149778"/>
            <a:ext cx="1467159" cy="29028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B96970-C4DF-FBCC-037C-1241B332F9A5}"/>
              </a:ext>
            </a:extLst>
          </p:cNvPr>
          <p:cNvSpPr/>
          <p:nvPr/>
        </p:nvSpPr>
        <p:spPr>
          <a:xfrm>
            <a:off x="23647399" y="32807392"/>
            <a:ext cx="1947333" cy="4242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CB67B9-9D54-BCFF-0893-1758CAA30F79}"/>
              </a:ext>
            </a:extLst>
          </p:cNvPr>
          <p:cNvSpPr/>
          <p:nvPr/>
        </p:nvSpPr>
        <p:spPr>
          <a:xfrm>
            <a:off x="24113972" y="31886259"/>
            <a:ext cx="1467159" cy="22595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4E20E4-FCB2-2398-BDB5-82F00CFA9685}"/>
              </a:ext>
            </a:extLst>
          </p:cNvPr>
          <p:cNvSpPr/>
          <p:nvPr/>
        </p:nvSpPr>
        <p:spPr>
          <a:xfrm>
            <a:off x="24115684" y="30157988"/>
            <a:ext cx="1467159" cy="22595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8F42A8-3434-FC5D-A70B-EBEEAAC51800}"/>
              </a:ext>
            </a:extLst>
          </p:cNvPr>
          <p:cNvSpPr/>
          <p:nvPr/>
        </p:nvSpPr>
        <p:spPr>
          <a:xfrm>
            <a:off x="24127573" y="29465668"/>
            <a:ext cx="1467159" cy="22595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765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Anthropic Sans</vt:lpstr>
      <vt:lpstr>Aptos</vt:lpstr>
      <vt:lpstr>Arial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Daniel Smith</cp:lastModifiedBy>
  <cp:revision>1</cp:revision>
  <dcterms:created xsi:type="dcterms:W3CDTF">2013-01-27T09:14:16Z</dcterms:created>
  <dcterms:modified xsi:type="dcterms:W3CDTF">2026-06-29T11:44:57Z</dcterms:modified>
  <cp:category/>
</cp:coreProperties>
</file>